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43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A7BF-A211-EDD7-7B3E-AE9DF65D6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AB8C2-D9BF-D1AD-765F-A1981E07B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18559-958E-E9FB-9350-CCC32B5E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FDEAC-1F85-954B-930B-59FB2152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99A6E-5509-4C96-E2EC-E0390770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5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1E46-D23F-DD2C-5553-0C40206E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3BD06-BF9B-3ED4-BEC1-819866A9D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12F8-5821-46B0-1F42-1D5C6719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3E6A9-C293-D572-AA12-47AEE547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253C2-66FF-653B-52CF-1FCE2AFB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2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10367-6CA0-904A-0B19-30060B19B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93556-BA91-1D05-5B0E-4A29B57FC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1195F-E4FD-5E3C-AFB5-73F72E5F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78B99-94A1-1634-6360-33EE8635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2B021-A8B4-F412-986B-4FD44E60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0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C6EB-7D63-1B83-24DF-983CD413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1004F-C2C9-BE5B-53FD-1EC38ED06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7B95-41CD-3928-C987-1EDC1C24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DE4D-5117-9854-F6E5-F1449760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B1E5B-3CE4-C376-DFF9-2C4EC5BF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74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1AC0-694A-2886-D84B-B505EBF9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24C04-48FA-79E2-905A-230C77E8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2391-DA71-7035-E9B6-924812B3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7D9F9-C5A7-94D1-6235-C521309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A2218-F3EF-57AF-FAF4-46D59814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5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45BE-62AA-01F8-6CB3-62376711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4D86-913E-DF08-C8D0-335FAE515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1AAEC-6633-83D8-1365-B4911D5F2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75A4F-2FBC-568D-240D-C0470191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C7668-978F-A6FF-247C-C9A01E7D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83147-1646-C21F-580C-E4A56407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CEB7-FE2B-4F21-35A7-A282A1CC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B21AA-94D6-5303-05E1-52045DD5E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68CFA-9A14-19AE-FB6A-1AB6D243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30383-9481-145B-D0CE-27F5CD7A2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493AD3-B883-7A2A-6023-94F96EAA0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66C57-7F20-C4F3-24F5-FF868515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9EB10-0F9E-386A-2C7C-9E08065C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DD1D0D-B5D9-1D33-4904-4023A5CB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0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D587-2E9E-23B6-0904-8B50C30F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33A32-E2E6-8C3F-42EA-32F3BB73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0C096-E6C5-091B-5F6C-A04A7505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266E8-4419-ACC2-60CF-8EA329C4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8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6E10B-4ADB-2B2A-58F8-DBA85A7F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FA9C2-CA6E-FF6C-E888-9B1B579C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9F4D8-06E7-9FCB-5CDD-B5E3CE38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3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4F68-1B60-6623-2CE7-76954970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A33C-8AA8-470C-A428-4BC14E84D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F5071-2188-BDB5-3E21-3D9485576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122F-D682-08D2-4612-11C119F1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E056B-8298-F9A5-56E7-2DF5F535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63CDF-1C62-1B05-8FD5-97B3B62A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EA1E-F001-6F88-E4E5-294674FE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9EF2DC-9B13-C9C5-00FC-396FD2830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2A821-707B-2182-7A68-C18A770FF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A1809-3491-90E9-71D4-A0AEC7E4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A0309-E81B-8492-0E80-035A38D0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C4FC-1C24-733D-B938-61C633F4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AA8DE-6FC5-28EA-94CE-48BE5571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FCC35-EFFA-C6EE-9584-6699F6B8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53E95-B8CF-A9D1-22EA-178BC779F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415F3-A1C5-42D9-A498-06B13BFCF68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B013-F563-BAF2-84A3-B8A70252E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AE549-C90A-FF3C-180F-DD811511C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4C115-9D29-40D5-A28D-5233DAC29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6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clipart.org/detail/7357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8A89-A794-C99F-0344-58C6BC83A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930" y="377688"/>
            <a:ext cx="9187070" cy="5198164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Xin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Chào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Cô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Và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Các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Bạn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Đã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Đến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Với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Buổi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Thuyết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Trình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Của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 err="1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Nhóm</a:t>
            </a:r>
            <a:r>
              <a:rPr lang="en-US" sz="8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1</a:t>
            </a:r>
          </a:p>
        </p:txBody>
      </p:sp>
      <p:pic>
        <p:nvPicPr>
          <p:cNvPr id="6" name="Picture 5" descr="A couple of colorful birds&#10;&#10;Description automatically generated">
            <a:extLst>
              <a:ext uri="{FF2B5EF4-FFF2-40B4-BE49-F238E27FC236}">
                <a16:creationId xmlns:a16="http://schemas.microsoft.com/office/drawing/2014/main" id="{0812F9CB-2A30-5FE9-6EA8-E16CE4CCF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74" y="0"/>
            <a:ext cx="2197792" cy="21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3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46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1BAD-D394-7BC2-03D2-99D440DA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8084"/>
          </a:xfrm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‘’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Thói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quen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tốt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biến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thời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gian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thành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đồng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minh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của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bạn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,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thói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quen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xấu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biến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thời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gian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thành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kẻ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thù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của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4800" i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bạn</a:t>
            </a:r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 ‘’</a:t>
            </a:r>
            <a:br>
              <a:rPr lang="en-US" sz="4800" dirty="0"/>
            </a:br>
            <a:r>
              <a:rPr lang="en-US" sz="4800" dirty="0"/>
              <a:t>                                            </a:t>
            </a:r>
            <a:br>
              <a:rPr lang="en-US" sz="4800" dirty="0"/>
            </a:br>
            <a:r>
              <a:rPr lang="en-US" sz="4800" dirty="0"/>
              <a:t>                                             </a:t>
            </a:r>
            <a:r>
              <a:rPr lang="en-US" sz="4800" dirty="0">
                <a:solidFill>
                  <a:schemeClr val="accent4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_James Clear_</a:t>
            </a:r>
          </a:p>
        </p:txBody>
      </p:sp>
    </p:spTree>
    <p:extLst>
      <p:ext uri="{BB962C8B-B14F-4D97-AF65-F5344CB8AC3E}">
        <p14:creationId xmlns:p14="http://schemas.microsoft.com/office/powerpoint/2010/main" val="361003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056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03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59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9B90D-55E7-7C3B-8B29-56261027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8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character holding a book&#10;&#10;Description automatically generated">
            <a:extLst>
              <a:ext uri="{FF2B5EF4-FFF2-40B4-BE49-F238E27FC236}">
                <a16:creationId xmlns:a16="http://schemas.microsoft.com/office/drawing/2014/main" id="{2C8355BE-0F63-8C83-441C-A84194BE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348"/>
            <a:ext cx="2151529" cy="27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6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background with white dots">
            <a:extLst>
              <a:ext uri="{FF2B5EF4-FFF2-40B4-BE49-F238E27FC236}">
                <a16:creationId xmlns:a16="http://schemas.microsoft.com/office/drawing/2014/main" id="{50DD9618-CFE7-DECD-F163-09DA7A605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99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777FB5-BC63-B2DD-59CF-92BCC423FDD4}"/>
              </a:ext>
            </a:extLst>
          </p:cNvPr>
          <p:cNvSpPr/>
          <p:nvPr/>
        </p:nvSpPr>
        <p:spPr>
          <a:xfrm>
            <a:off x="1708220" y="100484"/>
            <a:ext cx="828989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Sau </a:t>
            </a:r>
            <a:r>
              <a:rPr lang="en-US" sz="5400" b="1" i="1" u="sng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Đây</a:t>
            </a:r>
            <a:r>
              <a:rPr lang="en-US" sz="5400" b="1" i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5400" b="1" i="1" u="sng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Là</a:t>
            </a:r>
            <a:r>
              <a:rPr lang="en-US" sz="5400" b="1" i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5400" b="1" i="1" u="sng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Các</a:t>
            </a:r>
            <a:r>
              <a:rPr lang="en-US" sz="5400" b="1" i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 Thành Viên </a:t>
            </a:r>
            <a:r>
              <a:rPr lang="en-US" sz="5400" b="1" i="1" u="sng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Của</a:t>
            </a:r>
            <a:r>
              <a:rPr lang="en-US" sz="5400" b="1" i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 </a:t>
            </a:r>
            <a:r>
              <a:rPr lang="en-US" sz="5400" b="1" i="1" u="sng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NHóm</a:t>
            </a:r>
            <a:r>
              <a:rPr lang="en-US" sz="5400" b="1" i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badi" panose="020B0604020104020204" pitchFamily="34" charset="0"/>
              </a:rPr>
              <a:t> 1 </a:t>
            </a:r>
            <a:endParaRPr lang="en-US" sz="5400" b="1" i="1" u="sng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B98CA-C9F6-5556-F292-F0D49331FDD6}"/>
              </a:ext>
            </a:extLst>
          </p:cNvPr>
          <p:cNvSpPr/>
          <p:nvPr/>
        </p:nvSpPr>
        <p:spPr>
          <a:xfrm>
            <a:off x="7254910" y="2236822"/>
            <a:ext cx="4793064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i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Nguyễn</a:t>
            </a:r>
            <a:r>
              <a:rPr lang="en-US" sz="4400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 </a:t>
            </a:r>
            <a:r>
              <a:rPr lang="en-US" sz="4400" i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Tiến</a:t>
            </a:r>
            <a:r>
              <a:rPr lang="en-US" sz="4400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 Huy</a:t>
            </a:r>
          </a:p>
          <a:p>
            <a:pPr algn="ctr"/>
            <a:r>
              <a:rPr lang="en-US" sz="4400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Nguyễn</a:t>
            </a:r>
            <a:r>
              <a:rPr lang="en-US" sz="4400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 Văn </a:t>
            </a:r>
            <a:r>
              <a:rPr lang="en-US" sz="4400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Mừng</a:t>
            </a:r>
            <a:endParaRPr lang="en-US" sz="4400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ell MT" panose="02020503060305020303" pitchFamily="18" charset="0"/>
              <a:cs typeface="Arabic Typesetting" panose="020F0502020204030204" pitchFamily="66" charset="-78"/>
            </a:endParaRPr>
          </a:p>
          <a:p>
            <a:pPr algn="ctr"/>
            <a:r>
              <a:rPr lang="en-US" sz="4400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Trọng</a:t>
            </a:r>
            <a:r>
              <a:rPr lang="en-US" sz="4400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 Khánh</a:t>
            </a:r>
          </a:p>
          <a:p>
            <a:pPr algn="ctr"/>
            <a:r>
              <a:rPr lang="en-US" sz="4400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Nguyễn</a:t>
            </a:r>
            <a:r>
              <a:rPr lang="en-US" sz="4400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 Trung </a:t>
            </a:r>
            <a:r>
              <a:rPr lang="en-US" sz="4400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Kiên</a:t>
            </a:r>
            <a:endParaRPr lang="en-US" sz="4400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ell MT" panose="02020503060305020303" pitchFamily="18" charset="0"/>
              <a:cs typeface="Arabic Typesetting" panose="020F0502020204030204" pitchFamily="66" charset="-78"/>
            </a:endParaRPr>
          </a:p>
          <a:p>
            <a:pPr algn="ctr"/>
            <a:r>
              <a:rPr lang="en-US" sz="4400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Phạm</a:t>
            </a:r>
            <a:r>
              <a:rPr lang="en-US" sz="4400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 </a:t>
            </a:r>
            <a:r>
              <a:rPr lang="en-US" sz="4400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  <a:cs typeface="Arabic Typesetting" panose="020F0502020204030204" pitchFamily="66" charset="-78"/>
              </a:rPr>
              <a:t>A.Hà</a:t>
            </a:r>
            <a:endParaRPr lang="en-US" sz="4400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ell MT" panose="02020503060305020303" pitchFamily="18" charset="0"/>
              <a:cs typeface="Arabic Typesetting" panose="020F0502020204030204" pitchFamily="66" charset="-78"/>
            </a:endParaRPr>
          </a:p>
          <a:p>
            <a:pPr algn="ctr"/>
            <a:endParaRPr lang="en-US" sz="4400" i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ell MT" panose="02020503060305020303" pitchFamily="18" charset="0"/>
              <a:cs typeface="Arabic Typesetting" panose="020F0502020204030204" pitchFamily="66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B211-AE68-F457-8F18-A00165947B94}"/>
              </a:ext>
            </a:extLst>
          </p:cNvPr>
          <p:cNvSpPr/>
          <p:nvPr/>
        </p:nvSpPr>
        <p:spPr>
          <a:xfrm>
            <a:off x="437744" y="2236822"/>
            <a:ext cx="6352161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Hà </a:t>
            </a:r>
            <a:r>
              <a:rPr lang="en-US" sz="4400" i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Đức</a:t>
            </a:r>
            <a:r>
              <a:rPr lang="en-US" sz="44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 Huy</a:t>
            </a:r>
          </a:p>
          <a:p>
            <a:pPr algn="ctr"/>
            <a:r>
              <a:rPr lang="en-US" sz="44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Nguyễn</a:t>
            </a:r>
            <a:r>
              <a:rPr lang="en-US" sz="44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 </a:t>
            </a:r>
            <a:r>
              <a:rPr lang="en-US" sz="44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Việt</a:t>
            </a:r>
            <a:r>
              <a:rPr lang="en-US" sz="44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 </a:t>
            </a:r>
            <a:r>
              <a:rPr lang="en-US" sz="44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Tiến</a:t>
            </a:r>
            <a:endParaRPr lang="en-US" sz="44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ell MT" panose="02020503060305020303" pitchFamily="18" charset="0"/>
            </a:endParaRPr>
          </a:p>
          <a:p>
            <a:pPr algn="ctr"/>
            <a:r>
              <a:rPr lang="en-US" sz="4400" b="1" i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Nguyễn</a:t>
            </a:r>
            <a:r>
              <a:rPr lang="en-US" sz="44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 </a:t>
            </a:r>
            <a:r>
              <a:rPr lang="en-US" sz="4400" b="1" i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Như</a:t>
            </a:r>
            <a:r>
              <a:rPr lang="en-US" sz="44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 </a:t>
            </a:r>
            <a:r>
              <a:rPr lang="en-US" sz="4400" b="1" i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Ngọc</a:t>
            </a:r>
            <a:endParaRPr lang="en-US" sz="4400" b="1" i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ell MT" panose="02020503060305020303" pitchFamily="18" charset="0"/>
            </a:endParaRPr>
          </a:p>
          <a:p>
            <a:pPr algn="ctr"/>
            <a:r>
              <a:rPr lang="en-US" sz="44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Phan long</a:t>
            </a:r>
          </a:p>
          <a:p>
            <a:pPr algn="ctr"/>
            <a:r>
              <a:rPr lang="en-US" sz="44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H</a:t>
            </a:r>
            <a:r>
              <a:rPr lang="en-US" sz="44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à Minh </a:t>
            </a:r>
            <a:r>
              <a:rPr lang="en-US" sz="44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ll MT" panose="02020503060305020303" pitchFamily="18" charset="0"/>
              </a:rPr>
              <a:t>Tuân</a:t>
            </a:r>
            <a:endParaRPr lang="en-US" sz="44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5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ell MT" panose="02020503060305020303" pitchFamily="18" charset="0"/>
            </a:endParaRPr>
          </a:p>
        </p:txBody>
      </p:sp>
      <p:pic>
        <p:nvPicPr>
          <p:cNvPr id="10" name="Picture 9" descr="A cartoon character holding a small object&#10;&#10;Description automatically generated">
            <a:extLst>
              <a:ext uri="{FF2B5EF4-FFF2-40B4-BE49-F238E27FC236}">
                <a16:creationId xmlns:a16="http://schemas.microsoft.com/office/drawing/2014/main" id="{E3D421A0-1330-9EB8-86EA-CED011EDC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779" y="-121206"/>
            <a:ext cx="2479234" cy="24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3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4BC5-AC67-FA6C-8C81-16A1D63D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23" y="305490"/>
            <a:ext cx="8706678" cy="2318440"/>
          </a:xfrm>
        </p:spPr>
        <p:txBody>
          <a:bodyPr>
            <a:noAutofit/>
          </a:bodyPr>
          <a:lstStyle/>
          <a:p>
            <a:r>
              <a:rPr lang="en-US" sz="6000" i="1" u="sng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Sức</a:t>
            </a:r>
            <a:r>
              <a:rPr lang="en-US" sz="6000" i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i="1" u="sng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Mạnh</a:t>
            </a:r>
            <a:r>
              <a:rPr lang="en-US" sz="6000" i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i="1" u="sng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Của</a:t>
            </a:r>
            <a:r>
              <a:rPr lang="en-US" sz="6000" i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i="1" u="sng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Thói</a:t>
            </a:r>
            <a:r>
              <a:rPr lang="en-US" sz="6000" i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Quen</a:t>
            </a:r>
            <a:br>
              <a:rPr lang="en-US" sz="6000" i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i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en-US" sz="6000" i="1" u="sng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Nguyên</a:t>
            </a:r>
            <a:r>
              <a:rPr lang="en-US" sz="6000" i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i="1" u="sng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Tắc</a:t>
            </a:r>
            <a:r>
              <a:rPr lang="en-US" sz="6000" i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1% </a:t>
            </a:r>
          </a:p>
        </p:txBody>
      </p:sp>
    </p:spTree>
    <p:extLst>
      <p:ext uri="{BB962C8B-B14F-4D97-AF65-F5344CB8AC3E}">
        <p14:creationId xmlns:p14="http://schemas.microsoft.com/office/powerpoint/2010/main" val="186845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A03504-0050-8A54-BD36-DB9604ACA815}"/>
              </a:ext>
            </a:extLst>
          </p:cNvPr>
          <p:cNvSpPr/>
          <p:nvPr/>
        </p:nvSpPr>
        <p:spPr>
          <a:xfrm>
            <a:off x="1818862" y="1023729"/>
            <a:ext cx="750404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i="1" u="sng" cap="none" spc="50" dirty="0" err="1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Nguyên</a:t>
            </a:r>
            <a:r>
              <a:rPr lang="en-US" sz="9600" i="1" u="sng" cap="none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9600" i="1" u="sng" cap="none" spc="50" dirty="0" err="1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Tắc</a:t>
            </a:r>
            <a:r>
              <a:rPr lang="en-US" sz="9600" i="1" u="sng" cap="none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1%</a:t>
            </a:r>
          </a:p>
        </p:txBody>
      </p:sp>
      <p:pic>
        <p:nvPicPr>
          <p:cNvPr id="7" name="Picture 6" descr="Cartoon character holding a blue sign&#10;&#10;Description automatically generated">
            <a:extLst>
              <a:ext uri="{FF2B5EF4-FFF2-40B4-BE49-F238E27FC236}">
                <a16:creationId xmlns:a16="http://schemas.microsoft.com/office/drawing/2014/main" id="{95A932E2-D274-5020-681E-D1A7999D5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064" y="-115654"/>
            <a:ext cx="2617304" cy="245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5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B816B-4487-F712-E5E2-45D3CF53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3913"/>
            <a:ext cx="10515600" cy="55360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VD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Mỗi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ngày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thay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đổi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1%</a:t>
            </a:r>
            <a:b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</a:b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      _Sau 1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tháng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ta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thay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đổi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được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1,34</a:t>
            </a:r>
            <a:b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</a:b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      _Sau 6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tháng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ta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thay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đổi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được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5,99</a:t>
            </a:r>
            <a:b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</a:b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      _Sau 1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năm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ta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thay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đổi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được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37,78</a:t>
            </a:r>
            <a:b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</a:b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         ….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</a:br>
            <a:r>
              <a:rPr lang="en-US" dirty="0"/>
              <a:t>      </a:t>
            </a:r>
          </a:p>
        </p:txBody>
      </p:sp>
      <p:pic>
        <p:nvPicPr>
          <p:cNvPr id="4" name="Picture 3" descr="A cartoon of a yellow animal">
            <a:extLst>
              <a:ext uri="{FF2B5EF4-FFF2-40B4-BE49-F238E27FC236}">
                <a16:creationId xmlns:a16="http://schemas.microsoft.com/office/drawing/2014/main" id="{CEB8B463-FE55-C8B4-E9B0-FCAE0ACCA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60" y="-534815"/>
            <a:ext cx="3037840" cy="28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0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34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" t="-12000" r="1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96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26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8F7EE-468B-142D-70A1-02746060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19"/>
            <a:ext cx="10515600" cy="6037118"/>
          </a:xfrm>
        </p:spPr>
        <p:txBody>
          <a:bodyPr>
            <a:normAutofit/>
          </a:bodyPr>
          <a:lstStyle/>
          <a:p>
            <a:r>
              <a:rPr lang="en-US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Bài</a:t>
            </a:r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học</a:t>
            </a:r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rút</a:t>
            </a:r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</a:t>
            </a:r>
            <a:r>
              <a:rPr lang="en-US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ra</a:t>
            </a:r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 : 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‘’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Nguyên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tắc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để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chúng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ta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đạt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được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điều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gì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đó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thì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chúng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ta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sẽ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bắt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đầu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bằng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những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thứ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nhỏ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nhất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‘’</a:t>
            </a:r>
            <a:b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>
                <a:solidFill>
                  <a:srgbClr val="FF0000"/>
                </a:solidFill>
                <a:latin typeface="Amasis MT Pro Black" panose="02040A04050005020304" pitchFamily="18" charset="0"/>
              </a:rPr>
              <a:t>Giống</a:t>
            </a:r>
            <a:r>
              <a:rPr lang="en-US" dirty="0">
                <a:solidFill>
                  <a:srgbClr val="FF0000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masis MT Pro Black" panose="02040A04050005020304" pitchFamily="18" charset="0"/>
              </a:rPr>
              <a:t>với</a:t>
            </a:r>
            <a:r>
              <a:rPr lang="en-US" dirty="0">
                <a:solidFill>
                  <a:srgbClr val="FF0000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masis MT Pro Black" panose="02040A04050005020304" pitchFamily="18" charset="0"/>
              </a:rPr>
              <a:t>câu</a:t>
            </a:r>
            <a:r>
              <a:rPr lang="en-US" dirty="0">
                <a:solidFill>
                  <a:srgbClr val="FF0000"/>
                </a:solidFill>
                <a:latin typeface="Amasis MT Pro Black" panose="02040A040500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masis MT Pro Black" panose="02040A04050005020304" pitchFamily="18" charset="0"/>
              </a:rPr>
              <a:t>nói</a:t>
            </a:r>
            <a:r>
              <a:rPr lang="en-US" dirty="0">
                <a:solidFill>
                  <a:srgbClr val="FF0000"/>
                </a:solidFill>
                <a:latin typeface="Amasis MT Pro Black" panose="02040A04050005020304" pitchFamily="18" charset="0"/>
              </a:rPr>
              <a:t> 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: ‘’con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đường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vạn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dặm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bắt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đầu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từ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những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điều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nhỏ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nhất</a:t>
            </a:r>
            <a:r>
              <a: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‘’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1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197</Words>
  <Application>Microsoft Office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Abadi</vt:lpstr>
      <vt:lpstr>ADLaM Display</vt:lpstr>
      <vt:lpstr>Aharoni</vt:lpstr>
      <vt:lpstr>Amasis MT Pro Black</vt:lpstr>
      <vt:lpstr>Arial</vt:lpstr>
      <vt:lpstr>Bell MT</vt:lpstr>
      <vt:lpstr>Calibri</vt:lpstr>
      <vt:lpstr>Calibri Light</vt:lpstr>
      <vt:lpstr>Office Theme</vt:lpstr>
      <vt:lpstr>Xin Chào Cô Và Các Bạn Đã Đến Với Buổi Thuyết Trình Của Nhóm 1</vt:lpstr>
      <vt:lpstr>PowerPoint Presentation</vt:lpstr>
      <vt:lpstr>Sức Mạnh Của Thói Quen        Nguyên Tắc 1% </vt:lpstr>
      <vt:lpstr>PowerPoint Presentation</vt:lpstr>
      <vt:lpstr>VD : Mỗi ngày thay đổi 1%        _Sau 1 tháng ta thay đổi được 1,34        _Sau 6 tháng ta thay đổi được 5,99        _Sau 1 năm ta thay đổi được 37,78           ….       </vt:lpstr>
      <vt:lpstr>PowerPoint Presentation</vt:lpstr>
      <vt:lpstr>PowerPoint Presentation</vt:lpstr>
      <vt:lpstr>PowerPoint Presentation</vt:lpstr>
      <vt:lpstr>Bài học rút ra : ‘’Nguyên tắc để chúng ta đạt được điều gì đó thì chúng ta sẽ bắt đầu bằng những thứ nhỏ nhất ‘’  Giống với câu nói : ‘’con đường vạn dặm bắt đầu từ những điều nhỏ nhất ‘’ </vt:lpstr>
      <vt:lpstr>PowerPoint Presentation</vt:lpstr>
      <vt:lpstr>‘’Thói quen tốt biến thời gian thành đồng minh của bạn , thói quen xấu biến thời gian thành kẻ thù của bạn ‘’                                                                                           _James Clear_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 Cô Và Các Bạn Đã Đến Với Buổi Thuyết Trình Của Nhóm 1</dc:title>
  <dc:creator>TIEN HUY</dc:creator>
  <cp:lastModifiedBy>TIEN HUY</cp:lastModifiedBy>
  <cp:revision>10</cp:revision>
  <dcterms:created xsi:type="dcterms:W3CDTF">2023-08-16T09:39:53Z</dcterms:created>
  <dcterms:modified xsi:type="dcterms:W3CDTF">2023-08-17T03:39:34Z</dcterms:modified>
</cp:coreProperties>
</file>